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81" r:id="rId3"/>
    <p:sldId id="259" r:id="rId4"/>
    <p:sldId id="282" r:id="rId5"/>
    <p:sldId id="283" r:id="rId6"/>
    <p:sldId id="275" r:id="rId7"/>
    <p:sldId id="284" r:id="rId8"/>
    <p:sldId id="266" r:id="rId9"/>
    <p:sldId id="272" r:id="rId10"/>
    <p:sldId id="273" r:id="rId11"/>
    <p:sldId id="274" r:id="rId12"/>
    <p:sldId id="264" r:id="rId13"/>
    <p:sldId id="277" r:id="rId14"/>
    <p:sldId id="269" r:id="rId15"/>
    <p:sldId id="280" r:id="rId16"/>
    <p:sldId id="278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F70E-A691-BC32-3947-7001898E67DC}" v="634" dt="2024-04-18T17:47:2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2024. 05. 03.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5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3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000" b="1" dirty="0">
                <a:latin typeface="Arial"/>
                <a:cs typeface="Arial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43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Kódrészlet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86D16B-6DBB-0E31-B387-2985B6D2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9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660572" y="280845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latin typeface="Arial"/>
                <a:cs typeface="Arial"/>
              </a:rPr>
              <a:t>Aréna</a:t>
            </a:r>
            <a:endParaRPr lang="en-US" sz="4000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Karakterek</a:t>
            </a:r>
            <a:endParaRPr lang="hu-HU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3. </a:t>
            </a:r>
            <a:r>
              <a:rPr lang="en-US" sz="4000">
                <a:latin typeface="Arial"/>
                <a:cs typeface="Arial"/>
              </a:rPr>
              <a:t>Pálya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Fokozódó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kihívás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Célzás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Nehézségi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szint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070578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4747"/>
            <a:ext cx="3822189" cy="2064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Karakter</a:t>
            </a:r>
            <a:r>
              <a:rPr lang="en-US" sz="4000" dirty="0">
                <a:latin typeface="Arial"/>
                <a:cs typeface="Arial"/>
              </a:rPr>
              <a:t>, </a:t>
            </a:r>
            <a:r>
              <a:rPr lang="en-US" sz="4000" dirty="0" err="1">
                <a:latin typeface="Arial"/>
                <a:cs typeface="Arial"/>
              </a:rPr>
              <a:t>fegyverek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és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 err="1">
                <a:latin typeface="Arial"/>
                <a:cs typeface="Arial"/>
              </a:rPr>
              <a:t>ellenségek</a:t>
            </a:r>
            <a:r>
              <a:rPr lang="en-US" sz="4000" dirty="0">
                <a:latin typeface="Arial"/>
                <a:cs typeface="Arial"/>
              </a:rPr>
              <a:t> </a:t>
            </a: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823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Fejleszthető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statisztikák</a:t>
            </a:r>
          </a:p>
          <a:p>
            <a:r>
              <a:rPr lang="en-US" sz="2000" err="1">
                <a:latin typeface="Arial"/>
                <a:cs typeface="Arial"/>
              </a:rPr>
              <a:t>Pisztoly</a:t>
            </a:r>
            <a:endParaRPr lang="en-US" sz="2000" dirty="0" err="1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Gépfegyver</a:t>
            </a:r>
            <a:endParaRPr lang="en-US" dirty="0" err="1"/>
          </a:p>
          <a:p>
            <a:r>
              <a:rPr lang="en-US" sz="2000" dirty="0">
                <a:latin typeface="Arial"/>
                <a:cs typeface="Arial"/>
              </a:rPr>
              <a:t>4 </a:t>
            </a:r>
            <a:r>
              <a:rPr lang="en-US" sz="2000" dirty="0" err="1">
                <a:latin typeface="Arial"/>
                <a:cs typeface="Arial"/>
              </a:rPr>
              <a:t>ellenség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latin typeface="Arial"/>
                <a:cs typeface="Arial"/>
              </a:rPr>
              <a:t>Főellenségek</a:t>
            </a:r>
            <a:endParaRPr lang="en-US" sz="4000" kern="1200">
              <a:latin typeface="Arial"/>
              <a:cs typeface="Arial"/>
            </a:endParaRPr>
          </a:p>
        </p:txBody>
      </p:sp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8" r="-2" b="-2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31" b="1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4654294" y="4562856"/>
            <a:ext cx="6903721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2 </a:t>
            </a:r>
            <a:r>
              <a:rPr lang="en-US" sz="2000" dirty="0" err="1">
                <a:latin typeface="Arial"/>
                <a:cs typeface="Arial"/>
              </a:rPr>
              <a:t>Főellenség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Jutalmak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Képességek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Idő</a:t>
            </a:r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2C2C2C"/>
                </a:solidFill>
                <a:latin typeface="Arial"/>
                <a:cs typeface="Arial"/>
              </a:rPr>
              <a:t>Mentés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latin typeface="Arial"/>
                <a:cs typeface="Arial"/>
              </a:rPr>
              <a:t>Ellenségek</a:t>
            </a:r>
            <a:endParaRPr lang="hu-HU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660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Programozási nyelvek: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Straight Connector 209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106" name="Straight Connector 210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Straight Connector 210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555977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Külső Regisztráció/Bejelentkezés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Adatbázis Kapcsolat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Felhasználóbarát kialakítás 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 hiba esetén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barát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stílus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Dinamikus elemek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Reszponzív</a:t>
            </a: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6CD21-AC95-DA0F-09A1-D3D885B5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Weboldal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Kép 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26E4BBF-DD7D-E14B-17C9-0E9FEC41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6" y="3029661"/>
            <a:ext cx="3312237" cy="2471117"/>
          </a:xfrm>
          <a:prstGeom prst="rect">
            <a:avLst/>
          </a:prstGeom>
        </p:spPr>
      </p:pic>
      <p:pic>
        <p:nvPicPr>
          <p:cNvPr id="9" name="Kép 8" descr="A képen szöveg, Számítógépes játék, fikció, képernyőkép látható&#10;&#10;Automatikusan generált leírás">
            <a:extLst>
              <a:ext uri="{FF2B5EF4-FFF2-40B4-BE49-F238E27FC236}">
                <a16:creationId xmlns:a16="http://schemas.microsoft.com/office/drawing/2014/main" id="{C5F03298-6B1B-22E2-95DE-3EF9312B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96" y="3029661"/>
            <a:ext cx="3456992" cy="2499547"/>
          </a:xfrm>
          <a:prstGeom prst="rect">
            <a:avLst/>
          </a:prstGeom>
        </p:spPr>
      </p:pic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81DC9C54-56F1-83B2-47D0-12BFCF48111A}"/>
              </a:ext>
            </a:extLst>
          </p:cNvPr>
          <p:cNvCxnSpPr/>
          <p:nvPr/>
        </p:nvCxnSpPr>
        <p:spPr>
          <a:xfrm>
            <a:off x="2500604" y="2401078"/>
            <a:ext cx="0" cy="964163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A9ED643-6F07-545B-90B1-E4183C5B25EB}"/>
              </a:ext>
            </a:extLst>
          </p:cNvPr>
          <p:cNvSpPr txBox="1"/>
          <p:nvPr/>
        </p:nvSpPr>
        <p:spPr>
          <a:xfrm>
            <a:off x="1307667" y="1909181"/>
            <a:ext cx="238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megváltoztatás</a:t>
            </a:r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0E2847EE-136C-4325-518F-CDD337387593}"/>
              </a:ext>
            </a:extLst>
          </p:cNvPr>
          <p:cNvCxnSpPr/>
          <p:nvPr/>
        </p:nvCxnSpPr>
        <p:spPr>
          <a:xfrm flipH="1">
            <a:off x="3583361" y="398227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1B87B0AD-6614-1B37-BDF3-63D77321B58B}"/>
              </a:ext>
            </a:extLst>
          </p:cNvPr>
          <p:cNvSpPr txBox="1"/>
          <p:nvPr/>
        </p:nvSpPr>
        <p:spPr>
          <a:xfrm>
            <a:off x="4166457" y="3549965"/>
            <a:ext cx="19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Jelenlegi jelszó</a:t>
            </a:r>
          </a:p>
        </p:txBody>
      </p:sp>
      <p:cxnSp>
        <p:nvCxnSpPr>
          <p:cNvPr id="42" name="Egyenes összekötő nyíllal 41">
            <a:extLst>
              <a:ext uri="{FF2B5EF4-FFF2-40B4-BE49-F238E27FC236}">
                <a16:creationId xmlns:a16="http://schemas.microsoft.com/office/drawing/2014/main" id="{63AF4D3B-43E1-DBB8-F31A-BDB4042C4C8E}"/>
              </a:ext>
            </a:extLst>
          </p:cNvPr>
          <p:cNvCxnSpPr/>
          <p:nvPr/>
        </p:nvCxnSpPr>
        <p:spPr>
          <a:xfrm flipH="1">
            <a:off x="3558209" y="440634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C50F7D7C-0F97-069D-192F-449BA62A7FB7}"/>
              </a:ext>
            </a:extLst>
          </p:cNvPr>
          <p:cNvSpPr txBox="1"/>
          <p:nvPr/>
        </p:nvSpPr>
        <p:spPr>
          <a:xfrm>
            <a:off x="4166457" y="4056030"/>
            <a:ext cx="14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Új jelszó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0362D09-DB34-0432-D184-26F40490F7EE}"/>
              </a:ext>
            </a:extLst>
          </p:cNvPr>
          <p:cNvCxnSpPr/>
          <p:nvPr/>
        </p:nvCxnSpPr>
        <p:spPr>
          <a:xfrm flipH="1">
            <a:off x="3558209" y="4744279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2CE3FA98-233B-42DC-0D6E-34F26ABDE31D}"/>
              </a:ext>
            </a:extLst>
          </p:cNvPr>
          <p:cNvSpPr txBox="1"/>
          <p:nvPr/>
        </p:nvSpPr>
        <p:spPr>
          <a:xfrm>
            <a:off x="4111124" y="4426196"/>
            <a:ext cx="151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Új jelszó újra</a:t>
            </a:r>
          </a:p>
        </p:txBody>
      </p:sp>
      <p:cxnSp>
        <p:nvCxnSpPr>
          <p:cNvPr id="48" name="Egyenes összekötő nyíllal 47">
            <a:extLst>
              <a:ext uri="{FF2B5EF4-FFF2-40B4-BE49-F238E27FC236}">
                <a16:creationId xmlns:a16="http://schemas.microsoft.com/office/drawing/2014/main" id="{A1940848-4C0A-6B3F-D37A-C3347CDFC3C0}"/>
              </a:ext>
            </a:extLst>
          </p:cNvPr>
          <p:cNvCxnSpPr>
            <a:cxnSpLocks/>
          </p:cNvCxnSpPr>
          <p:nvPr/>
        </p:nvCxnSpPr>
        <p:spPr>
          <a:xfrm flipV="1">
            <a:off x="2054088" y="5140563"/>
            <a:ext cx="0" cy="720429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CB011AD2-D446-484D-5AA1-2D4D544211E7}"/>
              </a:ext>
            </a:extLst>
          </p:cNvPr>
          <p:cNvSpPr txBox="1"/>
          <p:nvPr/>
        </p:nvSpPr>
        <p:spPr>
          <a:xfrm>
            <a:off x="1307667" y="5845201"/>
            <a:ext cx="158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Megerősítés </a:t>
            </a:r>
          </a:p>
        </p:txBody>
      </p: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2A358280-9927-E97E-5626-98D2B9F6C629}"/>
              </a:ext>
            </a:extLst>
          </p:cNvPr>
          <p:cNvCxnSpPr>
            <a:cxnSpLocks/>
          </p:cNvCxnSpPr>
          <p:nvPr/>
        </p:nvCxnSpPr>
        <p:spPr>
          <a:xfrm>
            <a:off x="8641770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Egyenes összekötő nyíllal 62">
            <a:extLst>
              <a:ext uri="{FF2B5EF4-FFF2-40B4-BE49-F238E27FC236}">
                <a16:creationId xmlns:a16="http://schemas.microsoft.com/office/drawing/2014/main" id="{A7B3A085-517E-2AC5-6FFF-F310FC779CD4}"/>
              </a:ext>
            </a:extLst>
          </p:cNvPr>
          <p:cNvCxnSpPr>
            <a:cxnSpLocks/>
          </p:cNvCxnSpPr>
          <p:nvPr/>
        </p:nvCxnSpPr>
        <p:spPr>
          <a:xfrm>
            <a:off x="10417562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Egyenes összekötő nyíllal 64">
            <a:extLst>
              <a:ext uri="{FF2B5EF4-FFF2-40B4-BE49-F238E27FC236}">
                <a16:creationId xmlns:a16="http://schemas.microsoft.com/office/drawing/2014/main" id="{D7238330-8A3C-2D72-DADE-9E981DAF0F1F}"/>
              </a:ext>
            </a:extLst>
          </p:cNvPr>
          <p:cNvCxnSpPr>
            <a:cxnSpLocks/>
          </p:cNvCxnSpPr>
          <p:nvPr/>
        </p:nvCxnSpPr>
        <p:spPr>
          <a:xfrm flipV="1">
            <a:off x="9487204" y="5553653"/>
            <a:ext cx="0" cy="58309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F991CEEF-0344-B09D-67B5-143159CD375D}"/>
              </a:ext>
            </a:extLst>
          </p:cNvPr>
          <p:cNvSpPr txBox="1"/>
          <p:nvPr/>
        </p:nvSpPr>
        <p:spPr>
          <a:xfrm>
            <a:off x="8380648" y="6314661"/>
            <a:ext cx="246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bemutatás</a:t>
            </a: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9762DB2-3DF8-A756-4478-42A3E104885B}"/>
              </a:ext>
            </a:extLst>
          </p:cNvPr>
          <p:cNvSpPr txBox="1"/>
          <p:nvPr/>
        </p:nvSpPr>
        <p:spPr>
          <a:xfrm>
            <a:off x="7811088" y="2394241"/>
            <a:ext cx="188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Lovag karakter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BCC587F-D8D6-CA5B-DB27-F90F341EEF37}"/>
              </a:ext>
            </a:extLst>
          </p:cNvPr>
          <p:cNvSpPr txBox="1"/>
          <p:nvPr/>
        </p:nvSpPr>
        <p:spPr>
          <a:xfrm>
            <a:off x="9830544" y="2409928"/>
            <a:ext cx="153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Íjász Karakter</a:t>
            </a:r>
          </a:p>
        </p:txBody>
      </p: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59CDE352-755A-9EF0-C2D5-CA8B9B04D7D8}"/>
              </a:ext>
            </a:extLst>
          </p:cNvPr>
          <p:cNvCxnSpPr>
            <a:cxnSpLocks/>
          </p:cNvCxnSpPr>
          <p:nvPr/>
        </p:nvCxnSpPr>
        <p:spPr>
          <a:xfrm>
            <a:off x="7460974" y="4637367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4AE2B638-CBE1-3FC1-B714-A161FD07FAC9}"/>
              </a:ext>
            </a:extLst>
          </p:cNvPr>
          <p:cNvSpPr txBox="1"/>
          <p:nvPr/>
        </p:nvSpPr>
        <p:spPr>
          <a:xfrm>
            <a:off x="5730172" y="4452701"/>
            <a:ext cx="19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értékek</a:t>
            </a:r>
          </a:p>
        </p:txBody>
      </p: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23F9BCB8-D451-8075-9C71-F4BA3491B116}"/>
              </a:ext>
            </a:extLst>
          </p:cNvPr>
          <p:cNvCxnSpPr>
            <a:cxnSpLocks/>
          </p:cNvCxnSpPr>
          <p:nvPr/>
        </p:nvCxnSpPr>
        <p:spPr>
          <a:xfrm>
            <a:off x="7440899" y="5140563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323B594B-6BE5-BA3B-7498-9806D2E029F0}"/>
              </a:ext>
            </a:extLst>
          </p:cNvPr>
          <p:cNvSpPr txBox="1"/>
          <p:nvPr/>
        </p:nvSpPr>
        <p:spPr>
          <a:xfrm>
            <a:off x="5551268" y="4950859"/>
            <a:ext cx="20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története</a:t>
            </a:r>
          </a:p>
        </p:txBody>
      </p:sp>
    </p:spTree>
    <p:extLst>
      <p:ext uri="{BB962C8B-B14F-4D97-AF65-F5344CB8AC3E}">
        <p14:creationId xmlns:p14="http://schemas.microsoft.com/office/powerpoint/2010/main" val="2595288204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6DB23-0C0E-401A-9D98-117AB6A5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73BFBE-FE1A-435E-AE56-7D2E9578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D31599-5200-49B2-A785-795398976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41AED9-5BC7-47E7-941C-35EB0BAC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C2828F-069F-445B-9379-0747EA8AC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CEFDED-5260-44F3-A4DD-57D42112A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90D502-4A5F-49FF-806A-67337B8BC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56" y="500190"/>
            <a:ext cx="2548055" cy="1069735"/>
          </a:xfrm>
          <a:noFill/>
        </p:spPr>
        <p:txBody>
          <a:bodyPr anchor="b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ép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A2F4395-7F22-C60E-EFF5-C77D5C9D0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29" y="238042"/>
            <a:ext cx="5707573" cy="30820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774915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2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3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56" y="1605963"/>
            <a:ext cx="2319654" cy="1458149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Jelszó változtatás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Kapcsolat felvétel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Adatvédelem</a:t>
            </a: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8" y="3861254"/>
            <a:ext cx="5722354" cy="25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marL="457200" lvl="1" indent="0">
              <a:buNone/>
            </a:pPr>
            <a:endParaRPr lang="hu-HU" sz="1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157</Words>
  <Application>Microsoft Office PowerPoint</Application>
  <PresentationFormat>Szélesvásznú</PresentationFormat>
  <Paragraphs>95</Paragraphs>
  <Slides>18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Weboldal</vt:lpstr>
      <vt:lpstr>Weboldal</vt:lpstr>
      <vt:lpstr>Weboldal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 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Patai Szabolcs Lajos</cp:lastModifiedBy>
  <cp:revision>292</cp:revision>
  <dcterms:created xsi:type="dcterms:W3CDTF">2024-04-04T15:25:28Z</dcterms:created>
  <dcterms:modified xsi:type="dcterms:W3CDTF">2024-05-03T22:16:16Z</dcterms:modified>
</cp:coreProperties>
</file>